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3/24/14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Elie</a:t>
            </a:r>
            <a:r>
              <a:rPr lang="en-US" dirty="0" smtClean="0"/>
              <a:t> Wiesel’s Memoir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i="1" dirty="0" smtClean="0"/>
              <a:t>Night</a:t>
            </a:r>
            <a:endParaRPr lang="en-US" sz="6000" i="1" dirty="0"/>
          </a:p>
        </p:txBody>
      </p:sp>
    </p:spTree>
    <p:extLst>
      <p:ext uri="{BB962C8B-B14F-4D97-AF65-F5344CB8AC3E}">
        <p14:creationId xmlns:p14="http://schemas.microsoft.com/office/powerpoint/2010/main" val="4075112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and 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Night takes place in Europe (Romania, Poland and Germany) during WW2 (1939-1945)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306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Sparked by German aggression, WW2 had its roots in the ending of an earlier war. With Germany’s defeat in WW1, the nation was left broken, severely limited militarily, with a shattered industry and transportation and an economy sinking under the strain of war debts. Many </a:t>
            </a:r>
            <a:r>
              <a:rPr lang="en-US" dirty="0"/>
              <a:t>G</a:t>
            </a:r>
            <a:r>
              <a:rPr lang="en-US" dirty="0" smtClean="0"/>
              <a:t>ermans were humiliated and demoralized.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314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Nazi party (National Socialist German Workers Party) came to power in the late 1920s. The party, through its leader A. Hitler, offered to restore German pride. </a:t>
            </a:r>
          </a:p>
          <a:p>
            <a:r>
              <a:rPr lang="en-US" dirty="0" smtClean="0"/>
              <a:t>Hitler blamed the Jews and others whom he said were not true Germans for Germany’s fallen state.</a:t>
            </a:r>
          </a:p>
          <a:p>
            <a:r>
              <a:rPr lang="en-US" dirty="0" smtClean="0"/>
              <a:t>In 1933, Hitler became chancellor or leader of the country. </a:t>
            </a:r>
          </a:p>
          <a:p>
            <a:r>
              <a:rPr lang="en-US" dirty="0" smtClean="0"/>
              <a:t>Once in power, he restored everything, using the Great Depression to his advantage.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973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1938, Hitler began invading the lands around Germany. Britain and France declared war in 1939. The United States did not enter the war until 1941. </a:t>
            </a:r>
          </a:p>
          <a:p>
            <a:r>
              <a:rPr lang="en-US" dirty="0" smtClean="0"/>
              <a:t>That year, when </a:t>
            </a:r>
            <a:r>
              <a:rPr lang="en-US" i="1" dirty="0" smtClean="0"/>
              <a:t>Night</a:t>
            </a:r>
            <a:r>
              <a:rPr lang="en-US" dirty="0" smtClean="0"/>
              <a:t> begins, </a:t>
            </a:r>
            <a:r>
              <a:rPr lang="en-US" dirty="0"/>
              <a:t>H</a:t>
            </a:r>
            <a:r>
              <a:rPr lang="en-US" dirty="0" smtClean="0"/>
              <a:t>itler seemed unstoppable and the concentration camps were fully used throughout Europe. </a:t>
            </a:r>
          </a:p>
        </p:txBody>
      </p:sp>
    </p:spTree>
    <p:extLst>
      <p:ext uri="{BB962C8B-B14F-4D97-AF65-F5344CB8AC3E}">
        <p14:creationId xmlns:p14="http://schemas.microsoft.com/office/powerpoint/2010/main" val="4020200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least 6 Million Jews killed in camps </a:t>
            </a:r>
            <a:r>
              <a:rPr lang="en-US" smtClean="0"/>
              <a:t>and ghettos.</a:t>
            </a:r>
            <a:endParaRPr lang="en-US" dirty="0" smtClean="0"/>
          </a:p>
          <a:p>
            <a:r>
              <a:rPr lang="en-US" dirty="0" smtClean="0"/>
              <a:t>At least 5 million non-Jews.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34604"/>
      </p:ext>
    </p:extLst>
  </p:cSld>
  <p:clrMapOvr>
    <a:masterClrMapping/>
  </p:clrMapOvr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13</TotalTime>
  <Words>237</Words>
  <Application>Microsoft Macintosh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Twilight</vt:lpstr>
      <vt:lpstr>Elie Wiesel’s Memoir</vt:lpstr>
      <vt:lpstr>Time and Place</vt:lpstr>
      <vt:lpstr>WW2</vt:lpstr>
      <vt:lpstr>NAZI</vt:lpstr>
      <vt:lpstr>Night</vt:lpstr>
      <vt:lpstr>Numbers: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Elie Wiesel’s Memoir</dc:title>
  <dc:creator>Stephanie Taylor</dc:creator>
  <cp:lastModifiedBy>Stephanie Taylor</cp:lastModifiedBy>
  <cp:revision>2</cp:revision>
  <dcterms:created xsi:type="dcterms:W3CDTF">2014-03-24T15:49:27Z</dcterms:created>
  <dcterms:modified xsi:type="dcterms:W3CDTF">2014-03-24T16:02:34Z</dcterms:modified>
</cp:coreProperties>
</file>